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5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775B6-C43E-4EEC-8409-D3E23747A763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E5734-81DF-4AE8-9C86-44E7BDD7C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47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E5734-81DF-4AE8-9C86-44E7BDD7C5D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4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1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24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0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82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88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53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12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18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7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8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9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1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0" y="5877016"/>
            <a:ext cx="12192000" cy="968417"/>
          </a:xfrm>
          <a:prstGeom prst="round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FF0000"/>
              </a:highligh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18" y="158401"/>
            <a:ext cx="3750910" cy="593237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751992" y="45368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32660" y="2320839"/>
            <a:ext cx="1130127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Записаться на приём можно на сайте компании. После заполнения формы вам будет присвоен уникальный номер, который потребуется для допуска в клиентский офис, рекомендуем записать его или сфотографировать.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Башэлектросбыт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заботится о своих клиентах, поэтому для вашего удобства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организованы дистанционные каналы, которые позволяют оплатить электроэнергию без комиссии: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Личный кабинет клиента;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Мобильное приложение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«ЛКК ЭСКБ»,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установить его, можно, отсканировав QR-код 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ссылкой на мобильное приложение.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Заказать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обратный звонок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Башэлектросбыт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выбрать на сайте опцию "Заказать звонок" (в верхнем правом углу), после введите свои данные (клиентский офис, имя, номер телефона и тематика обращения). Оператор Вам перезвонит!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Контактный центр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работает в штатном режиме: 8-800-775-70-77, +7 (347) 222-22-00, +7 (347) 222-22-55.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*Запись на приём юридических лиц осуществляется по номеру тел.: ____________________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blob:https://web.whatsapp.com/eb42a1d7-432e-4646-ad48-b9008f02e09d">
            <a:extLst>
              <a:ext uri="{FF2B5EF4-FFF2-40B4-BE49-F238E27FC236}">
                <a16:creationId xmlns:a16="http://schemas.microsoft.com/office/drawing/2014/main" id="{94FD140B-C204-4D61-AEF7-C277B045E2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FDD863-EA44-4E01-8B82-9D4CF6CCBB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4752" y="2614150"/>
            <a:ext cx="1844587" cy="170776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D07133D-BB15-44FC-8DAA-E07472D92385}"/>
              </a:ext>
            </a:extLst>
          </p:cNvPr>
          <p:cNvSpPr/>
          <p:nvPr/>
        </p:nvSpPr>
        <p:spPr>
          <a:xfrm>
            <a:off x="0" y="825964"/>
            <a:ext cx="12192000" cy="14022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0800000" flipV="1">
            <a:off x="905522" y="954935"/>
            <a:ext cx="10608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соблюдением санитарно-эпидемиологических норм с 24 января 2022 года клиентские офисы будут осуществлять приём потребителей строго по онлайн - записи.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6FBE925-4105-450A-912C-CAE4B8B7BD5A}"/>
              </a:ext>
            </a:extLst>
          </p:cNvPr>
          <p:cNvSpPr/>
          <p:nvPr/>
        </p:nvSpPr>
        <p:spPr>
          <a:xfrm>
            <a:off x="9945454" y="4208105"/>
            <a:ext cx="1568884" cy="381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QR </a:t>
            </a:r>
            <a:r>
              <a:rPr lang="ru-RU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 на мобильное приложение «ЛКК ЭСКБ»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89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197</Words>
  <Application>Microsoft Office PowerPoint</Application>
  <PresentationFormat>Широкоэкранный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InterRAO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Шарифуллина Гульнара Рифовна</dc:creator>
  <cp:lastModifiedBy>Кузнецова Людмила Владимировна</cp:lastModifiedBy>
  <cp:revision>44</cp:revision>
  <cp:lastPrinted>2020-07-29T04:57:25Z</cp:lastPrinted>
  <dcterms:created xsi:type="dcterms:W3CDTF">2020-07-07T07:05:28Z</dcterms:created>
  <dcterms:modified xsi:type="dcterms:W3CDTF">2022-01-21T07:14:25Z</dcterms:modified>
</cp:coreProperties>
</file>